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78" r:id="rId7"/>
    <p:sldId id="263" r:id="rId8"/>
    <p:sldId id="265" r:id="rId9"/>
    <p:sldId id="276" r:id="rId10"/>
    <p:sldId id="277" r:id="rId11"/>
    <p:sldId id="267" r:id="rId12"/>
    <p:sldId id="269" r:id="rId13"/>
    <p:sldId id="274" r:id="rId14"/>
    <p:sldId id="273" r:id="rId15"/>
    <p:sldId id="25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10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11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12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13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14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28197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88124"/>
              </p:ext>
            </p:extLst>
          </p:nvPr>
        </p:nvGraphicFramePr>
        <p:xfrm>
          <a:off x="632691" y="1197182"/>
          <a:ext cx="10922004" cy="52713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на внутренний рынок и соблюдение ФЗ-152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marL="0" indent="85725" algn="l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строк за раз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5232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141359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6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5830522" y="2798926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7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8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 smtClean="0">
                <a:latin typeface="Times New Roman"/>
                <a:cs typeface="Times New Roman"/>
              </a:rPr>
              <a:t>гипотезы: 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удовлетворяют потребности российских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оссийские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 исследования: проверить востребованность продукта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9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1260</Words>
  <Application>Microsoft Office PowerPoint</Application>
  <PresentationFormat>Широкоэкранный</PresentationFormat>
  <Paragraphs>176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Unicode MS</vt:lpstr>
      <vt:lpstr>Avenir Next LT Pro</vt:lpstr>
      <vt:lpstr>Calibri</vt:lpstr>
      <vt:lpstr>Helvetica</vt:lpstr>
      <vt:lpstr>Open Sans Light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Дмитрий Селянинов</cp:lastModifiedBy>
  <cp:revision>271</cp:revision>
  <dcterms:created xsi:type="dcterms:W3CDTF">2025-08-30T12:49:37Z</dcterms:created>
  <dcterms:modified xsi:type="dcterms:W3CDTF">2025-09-26T07:46:53Z</dcterms:modified>
</cp:coreProperties>
</file>